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anrope"/>
                <a:ea typeface="Manrope"/>
                <a:cs typeface="Manrope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anrope"/>
                <a:ea typeface="Manrope"/>
                <a:cs typeface="Manrop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3pPr>
            <a:lvl4pPr marL="1158876" indent="-249238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4pPr>
            <a:lvl5pPr marL="1692276" indent="-239714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anrope"/>
                <a:ea typeface="Manrope"/>
                <a:cs typeface="Manrop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57224"/>
            <a:ext cx="731520" cy="63088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43905"/>
            <a:ext cx="1463040" cy="2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Manrope"/>
                <a:ea typeface="Manrope"/>
                <a:cs typeface="Manrope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3pPr>
            <a:lvl4pPr marL="1158876" indent="-249238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4pPr>
            <a:lvl5pPr marL="1692276" indent="-239714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3pPr>
            <a:lvl4pPr marL="1158876" indent="-249238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4pPr>
            <a:lvl5pPr marL="1692276" indent="-239714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anrope"/>
                <a:ea typeface="Manrope"/>
                <a:cs typeface="Manrop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anrope"/>
                <a:ea typeface="Manrope"/>
                <a:cs typeface="Manrop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57224"/>
            <a:ext cx="731520" cy="63088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43905"/>
            <a:ext cx="1463040" cy="2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171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73318"/>
            <a:ext cx="6035040" cy="93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171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anrope"/>
                <a:ea typeface="Manrope"/>
                <a:cs typeface="Manrope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anrope"/>
                <a:ea typeface="Manrope"/>
                <a:cs typeface="Manrope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anrope"/>
              <a:ea typeface="Manrope"/>
              <a:cs typeface="Manrope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43905"/>
            <a:ext cx="1463040" cy="2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171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anrope"/>
                <a:ea typeface="Manrope"/>
                <a:cs typeface="Manrope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anrope"/>
                <a:ea typeface="Manrope"/>
                <a:cs typeface="Manrope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anrope"/>
              <a:ea typeface="Manrope"/>
              <a:cs typeface="Manrope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43905"/>
            <a:ext cx="1463040" cy="2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anrope"/>
                <a:ea typeface="Manrope"/>
                <a:cs typeface="Manrope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anrope"/>
                <a:ea typeface="Manrope"/>
                <a:cs typeface="Manrop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3pPr>
            <a:lvl4pPr marL="1158876" indent="-249238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4pPr>
            <a:lvl5pPr marL="1692276" indent="-239714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3pPr>
            <a:lvl4pPr marL="1158876" indent="-249238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4pPr>
            <a:lvl5pPr marL="1692276" indent="-239714">
              <a:tabLst>
                <a:tab pos="82550" algn="l"/>
              </a:tabLst>
              <a:defRPr sz="1800">
                <a:latin typeface="Manrope"/>
                <a:ea typeface="Manrope"/>
                <a:cs typeface="Manrope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anrope"/>
                <a:ea typeface="Manrope"/>
                <a:cs typeface="Manrop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57224"/>
            <a:ext cx="731520" cy="630887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43905"/>
            <a:ext cx="1463040" cy="2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171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anrope"/>
                <a:ea typeface="Manrope"/>
                <a:cs typeface="Manrope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anrope"/>
                <a:ea typeface="Manrope"/>
                <a:cs typeface="Manrope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anrope"/>
              <a:ea typeface="Manrope"/>
              <a:cs typeface="Manrope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Manrope"/>
                <a:ea typeface="Manrope"/>
                <a:cs typeface="Manrop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43905"/>
            <a:ext cx="1463040" cy="22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anrope"/>
                <a:ea typeface="Manrope"/>
                <a:cs typeface="Manrope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8E8E92"/>
      </a:dk2>
      <a:lt2>
        <a:srgbClr val="EFEAE0"/>
      </a:lt2>
      <a:accent1>
        <a:srgbClr val="17171A"/>
      </a:accent1>
      <a:accent2>
        <a:srgbClr val="8E8E92"/>
      </a:accent2>
      <a:accent3>
        <a:srgbClr val="17171A"/>
      </a:accent3>
      <a:accent4>
        <a:srgbClr val="17171A"/>
      </a:accent4>
      <a:accent5>
        <a:srgbClr val="17171A"/>
      </a:accent5>
      <a:accent6>
        <a:srgbClr val="17171A"/>
      </a:accent6>
      <a:hlink>
        <a:srgbClr val="17171A"/>
      </a:hlink>
      <a:folHlink>
        <a:srgbClr val="17171A"/>
      </a:folHlink>
    </a:clrScheme>
    <a:fontScheme name="Simplicity - Roboto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HybridMeM · Presentation template</dc:title>
  <dc:creator>HybridMeM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